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8"/>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4" r:id="rId24"/>
    <p:sldId id="558" r:id="rId25"/>
    <p:sldId id="559" r:id="rId26"/>
    <p:sldId id="503" r:id="rId27"/>
    <p:sldId id="504" r:id="rId28"/>
    <p:sldId id="505" r:id="rId29"/>
    <p:sldId id="506" r:id="rId30"/>
    <p:sldId id="507" r:id="rId31"/>
    <p:sldId id="537" r:id="rId32"/>
    <p:sldId id="508" r:id="rId33"/>
    <p:sldId id="510" r:id="rId34"/>
    <p:sldId id="511" r:id="rId35"/>
    <p:sldId id="512" r:id="rId36"/>
    <p:sldId id="5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606" autoAdjust="0"/>
  </p:normalViewPr>
  <p:slideViewPr>
    <p:cSldViewPr snapToGrid="0">
      <p:cViewPr varScale="1">
        <p:scale>
          <a:sx n="93" d="100"/>
          <a:sy n="93" d="100"/>
        </p:scale>
        <p:origin x="115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th, Rohan" userId="0b6da9f0-4e13-4f6a-80ee-55c9a7700dcb" providerId="ADAL" clId="{C69EB1C8-0536-407A-BA23-BAE694C79296}"/>
    <pc:docChg chg="modSld">
      <pc:chgData name="Sheth, Rohan" userId="0b6da9f0-4e13-4f6a-80ee-55c9a7700dcb" providerId="ADAL" clId="{C69EB1C8-0536-407A-BA23-BAE694C79296}" dt="2021-04-21T14:43:10.302" v="9" actId="122"/>
      <pc:docMkLst>
        <pc:docMk/>
      </pc:docMkLst>
      <pc:sldChg chg="modSp mod modNotesTx">
        <pc:chgData name="Sheth, Rohan" userId="0b6da9f0-4e13-4f6a-80ee-55c9a7700dcb" providerId="ADAL" clId="{C69EB1C8-0536-407A-BA23-BAE694C79296}" dt="2021-04-21T14:43:00.846" v="6" actId="122"/>
        <pc:sldMkLst>
          <pc:docMk/>
          <pc:sldMk cId="3309063412" sldId="503"/>
        </pc:sldMkLst>
        <pc:graphicFrameChg chg="modGraphic">
          <ac:chgData name="Sheth, Rohan" userId="0b6da9f0-4e13-4f6a-80ee-55c9a7700dcb" providerId="ADAL" clId="{C69EB1C8-0536-407A-BA23-BAE694C79296}" dt="2021-04-21T14:43:00.846" v="6" actId="122"/>
          <ac:graphicFrameMkLst>
            <pc:docMk/>
            <pc:sldMk cId="3309063412" sldId="503"/>
            <ac:graphicFrameMk id="11" creationId="{6C56D1D6-488A-4DEE-9C76-04F8A27EB7CE}"/>
          </ac:graphicFrameMkLst>
        </pc:graphicFrameChg>
      </pc:sldChg>
      <pc:sldChg chg="modSp mod">
        <pc:chgData name="Sheth, Rohan" userId="0b6da9f0-4e13-4f6a-80ee-55c9a7700dcb" providerId="ADAL" clId="{C69EB1C8-0536-407A-BA23-BAE694C79296}" dt="2021-04-21T14:43:03.797" v="7" actId="122"/>
        <pc:sldMkLst>
          <pc:docMk/>
          <pc:sldMk cId="4020193246" sldId="504"/>
        </pc:sldMkLst>
        <pc:graphicFrameChg chg="modGraphic">
          <ac:chgData name="Sheth, Rohan" userId="0b6da9f0-4e13-4f6a-80ee-55c9a7700dcb" providerId="ADAL" clId="{C69EB1C8-0536-407A-BA23-BAE694C79296}" dt="2021-04-21T14:43:03.797" v="7" actId="122"/>
          <ac:graphicFrameMkLst>
            <pc:docMk/>
            <pc:sldMk cId="4020193246" sldId="504"/>
            <ac:graphicFrameMk id="15" creationId="{0A1B2E9B-FDFF-4E1D-9D3B-379C0132C634}"/>
          </ac:graphicFrameMkLst>
        </pc:graphicFrameChg>
      </pc:sldChg>
      <pc:sldChg chg="modSp mod">
        <pc:chgData name="Sheth, Rohan" userId="0b6da9f0-4e13-4f6a-80ee-55c9a7700dcb" providerId="ADAL" clId="{C69EB1C8-0536-407A-BA23-BAE694C79296}" dt="2021-04-21T14:43:07.093" v="8" actId="122"/>
        <pc:sldMkLst>
          <pc:docMk/>
          <pc:sldMk cId="902281997" sldId="505"/>
        </pc:sldMkLst>
        <pc:graphicFrameChg chg="modGraphic">
          <ac:chgData name="Sheth, Rohan" userId="0b6da9f0-4e13-4f6a-80ee-55c9a7700dcb" providerId="ADAL" clId="{C69EB1C8-0536-407A-BA23-BAE694C79296}" dt="2021-04-21T14:43:07.093" v="8" actId="122"/>
          <ac:graphicFrameMkLst>
            <pc:docMk/>
            <pc:sldMk cId="902281997" sldId="505"/>
            <ac:graphicFrameMk id="11" creationId="{9F149903-9EB5-4E54-9AC5-7F449BB7E1D0}"/>
          </ac:graphicFrameMkLst>
        </pc:graphicFrameChg>
      </pc:sldChg>
      <pc:sldChg chg="modSp mod">
        <pc:chgData name="Sheth, Rohan" userId="0b6da9f0-4e13-4f6a-80ee-55c9a7700dcb" providerId="ADAL" clId="{C69EB1C8-0536-407A-BA23-BAE694C79296}" dt="2021-04-21T14:43:10.302" v="9" actId="122"/>
        <pc:sldMkLst>
          <pc:docMk/>
          <pc:sldMk cId="4219494486" sldId="506"/>
        </pc:sldMkLst>
        <pc:graphicFrameChg chg="modGraphic">
          <ac:chgData name="Sheth, Rohan" userId="0b6da9f0-4e13-4f6a-80ee-55c9a7700dcb" providerId="ADAL" clId="{C69EB1C8-0536-407A-BA23-BAE694C79296}" dt="2021-04-21T14:43:10.302" v="9" actId="122"/>
          <ac:graphicFrameMkLst>
            <pc:docMk/>
            <pc:sldMk cId="4219494486" sldId="506"/>
            <ac:graphicFrameMk id="11" creationId="{88A98626-2E13-4D69-8063-8BDF69CCE72D}"/>
          </ac:graphicFrameMkLst>
        </pc:graphicFrameChg>
      </pc:sldChg>
    </pc:docChg>
  </pc:docChgLst>
  <pc:docChgLst>
    <pc:chgData name="Filaroski, Taylor" userId="808e8b38-dcd7-4790-8255-e9ab0a59a131" providerId="ADAL" clId="{1C751998-1D14-4922-8928-82D4B59FB54A}"/>
    <pc:docChg chg="undo custSel modSld">
      <pc:chgData name="Filaroski, Taylor" userId="808e8b38-dcd7-4790-8255-e9ab0a59a131" providerId="ADAL" clId="{1C751998-1D14-4922-8928-82D4B59FB54A}" dt="2021-04-20T14:30:47.739" v="67" actId="20577"/>
      <pc:docMkLst>
        <pc:docMk/>
      </pc:docMkLst>
      <pc:sldChg chg="modNotesTx">
        <pc:chgData name="Filaroski, Taylor" userId="808e8b38-dcd7-4790-8255-e9ab0a59a131" providerId="ADAL" clId="{1C751998-1D14-4922-8928-82D4B59FB54A}" dt="2021-04-20T14:00:20.375" v="49" actId="20577"/>
        <pc:sldMkLst>
          <pc:docMk/>
          <pc:sldMk cId="3309063412" sldId="503"/>
        </pc:sldMkLst>
      </pc:sldChg>
      <pc:sldChg chg="modNotesTx">
        <pc:chgData name="Filaroski, Taylor" userId="808e8b38-dcd7-4790-8255-e9ab0a59a131" providerId="ADAL" clId="{1C751998-1D14-4922-8928-82D4B59FB54A}" dt="2021-04-20T14:00:57.894" v="50" actId="20577"/>
        <pc:sldMkLst>
          <pc:docMk/>
          <pc:sldMk cId="4020193246" sldId="504"/>
        </pc:sldMkLst>
      </pc:sldChg>
      <pc:sldChg chg="modSp mod modNotesTx">
        <pc:chgData name="Filaroski, Taylor" userId="808e8b38-dcd7-4790-8255-e9ab0a59a131" providerId="ADAL" clId="{1C751998-1D14-4922-8928-82D4B59FB54A}" dt="2021-04-20T14:30:44.857" v="66" actId="20577"/>
        <pc:sldMkLst>
          <pc:docMk/>
          <pc:sldMk cId="902281997" sldId="505"/>
        </pc:sldMkLst>
        <pc:graphicFrameChg chg="modGraphic">
          <ac:chgData name="Filaroski, Taylor" userId="808e8b38-dcd7-4790-8255-e9ab0a59a131" providerId="ADAL" clId="{1C751998-1D14-4922-8928-82D4B59FB54A}" dt="2021-04-20T14:30:44.857" v="66" actId="20577"/>
          <ac:graphicFrameMkLst>
            <pc:docMk/>
            <pc:sldMk cId="902281997" sldId="505"/>
            <ac:graphicFrameMk id="11" creationId="{9F149903-9EB5-4E54-9AC5-7F449BB7E1D0}"/>
          </ac:graphicFrameMkLst>
        </pc:graphicFrameChg>
      </pc:sldChg>
      <pc:sldChg chg="modSp mod modNotesTx">
        <pc:chgData name="Filaroski, Taylor" userId="808e8b38-dcd7-4790-8255-e9ab0a59a131" providerId="ADAL" clId="{1C751998-1D14-4922-8928-82D4B59FB54A}" dt="2021-04-20T14:30:47.739" v="67" actId="20577"/>
        <pc:sldMkLst>
          <pc:docMk/>
          <pc:sldMk cId="4219494486" sldId="506"/>
        </pc:sldMkLst>
        <pc:graphicFrameChg chg="modGraphic">
          <ac:chgData name="Filaroski, Taylor" userId="808e8b38-dcd7-4790-8255-e9ab0a59a131" providerId="ADAL" clId="{1C751998-1D14-4922-8928-82D4B59FB54A}" dt="2021-04-20T14:30:47.739" v="67" actId="20577"/>
          <ac:graphicFrameMkLst>
            <pc:docMk/>
            <pc:sldMk cId="4219494486" sldId="506"/>
            <ac:graphicFrameMk id="11" creationId="{88A98626-2E13-4D69-8063-8BDF69CCE72D}"/>
          </ac:graphicFrameMkLst>
        </pc:graphicFrameChg>
      </pc:sldChg>
    </pc:docChg>
  </pc:docChgLst>
  <pc:docChgLst>
    <pc:chgData name="Beem, Corinn" userId="c940195d-46ad-491a-b089-963483842aae" providerId="ADAL" clId="{059AC30E-4F40-4145-9690-7E07CF09373C}"/>
    <pc:docChg chg="undo custSel delSld modSld">
      <pc:chgData name="Beem, Corinn" userId="c940195d-46ad-491a-b089-963483842aae" providerId="ADAL" clId="{059AC30E-4F40-4145-9690-7E07CF09373C}" dt="2021-04-16T21:17:01.205" v="228" actId="20577"/>
      <pc:docMkLst>
        <pc:docMk/>
      </pc:docMkLst>
      <pc:sldChg chg="delSp modSp mod modNotesTx">
        <pc:chgData name="Beem, Corinn" userId="c940195d-46ad-491a-b089-963483842aae" providerId="ADAL" clId="{059AC30E-4F40-4145-9690-7E07CF09373C}" dt="2021-04-16T21:14:45.057" v="98" actId="20577"/>
        <pc:sldMkLst>
          <pc:docMk/>
          <pc:sldMk cId="3309063412" sldId="503"/>
        </pc:sldMkLst>
        <pc:spChg chg="mod">
          <ac:chgData name="Beem, Corinn" userId="c940195d-46ad-491a-b089-963483842aae" providerId="ADAL" clId="{059AC30E-4F40-4145-9690-7E07CF09373C}" dt="2021-04-12T12:56:23.656" v="41"/>
          <ac:spMkLst>
            <pc:docMk/>
            <pc:sldMk cId="3309063412" sldId="503"/>
            <ac:spMk id="2" creationId="{B6B9F291-16BF-4C3F-83DE-B220C1AF1282}"/>
          </ac:spMkLst>
        </pc:spChg>
        <pc:spChg chg="del">
          <ac:chgData name="Beem, Corinn" userId="c940195d-46ad-491a-b089-963483842aae" providerId="ADAL" clId="{059AC30E-4F40-4145-9690-7E07CF09373C}" dt="2021-04-16T21:13:35.989" v="57" actId="478"/>
          <ac:spMkLst>
            <pc:docMk/>
            <pc:sldMk cId="3309063412" sldId="503"/>
            <ac:spMk id="6" creationId="{7027257B-4FDA-4D5E-B242-50F7A10EADD1}"/>
          </ac:spMkLst>
        </pc:spChg>
        <pc:graphicFrameChg chg="mod modGraphic">
          <ac:chgData name="Beem, Corinn" userId="c940195d-46ad-491a-b089-963483842aae" providerId="ADAL" clId="{059AC30E-4F40-4145-9690-7E07CF09373C}" dt="2021-04-16T21:14:41.954" v="94" actId="20577"/>
          <ac:graphicFrameMkLst>
            <pc:docMk/>
            <pc:sldMk cId="3309063412" sldId="503"/>
            <ac:graphicFrameMk id="11" creationId="{6C56D1D6-488A-4DEE-9C76-04F8A27EB7CE}"/>
          </ac:graphicFrameMkLst>
        </pc:graphicFrameChg>
        <pc:picChg chg="mod">
          <ac:chgData name="Beem, Corinn" userId="c940195d-46ad-491a-b089-963483842aae" providerId="ADAL" clId="{059AC30E-4F40-4145-9690-7E07CF09373C}" dt="2021-04-16T21:13:40.415" v="59" actId="1076"/>
          <ac:picMkLst>
            <pc:docMk/>
            <pc:sldMk cId="3309063412" sldId="503"/>
            <ac:picMk id="8" creationId="{F8F27182-7EFD-4D81-A5E7-E5E2B2A55D38}"/>
          </ac:picMkLst>
        </pc:picChg>
      </pc:sldChg>
      <pc:sldChg chg="delSp modSp mod modNotesTx">
        <pc:chgData name="Beem, Corinn" userId="c940195d-46ad-491a-b089-963483842aae" providerId="ADAL" clId="{059AC30E-4F40-4145-9690-7E07CF09373C}" dt="2021-04-16T21:15:18.096" v="138" actId="20577"/>
        <pc:sldMkLst>
          <pc:docMk/>
          <pc:sldMk cId="4020193246" sldId="504"/>
        </pc:sldMkLst>
        <pc:spChg chg="mod">
          <ac:chgData name="Beem, Corinn" userId="c940195d-46ad-491a-b089-963483842aae" providerId="ADAL" clId="{059AC30E-4F40-4145-9690-7E07CF09373C}" dt="2021-04-12T12:56:37.926" v="43"/>
          <ac:spMkLst>
            <pc:docMk/>
            <pc:sldMk cId="4020193246" sldId="504"/>
            <ac:spMk id="2" creationId="{B6B9F291-16BF-4C3F-83DE-B220C1AF1282}"/>
          </ac:spMkLst>
        </pc:spChg>
        <pc:spChg chg="del">
          <ac:chgData name="Beem, Corinn" userId="c940195d-46ad-491a-b089-963483842aae" providerId="ADAL" clId="{059AC30E-4F40-4145-9690-7E07CF09373C}" dt="2021-04-16T21:13:52.485" v="64" actId="478"/>
          <ac:spMkLst>
            <pc:docMk/>
            <pc:sldMk cId="4020193246" sldId="504"/>
            <ac:spMk id="13" creationId="{7C7FFC2C-F58B-47EB-A1E1-BAECCAC1B2D6}"/>
          </ac:spMkLst>
        </pc:spChg>
        <pc:graphicFrameChg chg="mod modGraphic">
          <ac:chgData name="Beem, Corinn" userId="c940195d-46ad-491a-b089-963483842aae" providerId="ADAL" clId="{059AC30E-4F40-4145-9690-7E07CF09373C}" dt="2021-04-16T21:15:10.678" v="137" actId="20577"/>
          <ac:graphicFrameMkLst>
            <pc:docMk/>
            <pc:sldMk cId="4020193246" sldId="504"/>
            <ac:graphicFrameMk id="15" creationId="{0A1B2E9B-FDFF-4E1D-9D3B-379C0132C634}"/>
          </ac:graphicFrameMkLst>
        </pc:graphicFrameChg>
        <pc:picChg chg="mod">
          <ac:chgData name="Beem, Corinn" userId="c940195d-46ad-491a-b089-963483842aae" providerId="ADAL" clId="{059AC30E-4F40-4145-9690-7E07CF09373C}" dt="2021-04-16T21:13:54.528" v="65" actId="1076"/>
          <ac:picMkLst>
            <pc:docMk/>
            <pc:sldMk cId="4020193246" sldId="504"/>
            <ac:picMk id="7" creationId="{EDD78377-E551-4DBB-BD2C-D63A8DA474F9}"/>
          </ac:picMkLst>
        </pc:picChg>
      </pc:sldChg>
      <pc:sldChg chg="delSp modSp mod modNotesTx">
        <pc:chgData name="Beem, Corinn" userId="c940195d-46ad-491a-b089-963483842aae" providerId="ADAL" clId="{059AC30E-4F40-4145-9690-7E07CF09373C}" dt="2021-04-16T21:16:01.894" v="182" actId="20577"/>
        <pc:sldMkLst>
          <pc:docMk/>
          <pc:sldMk cId="902281997" sldId="505"/>
        </pc:sldMkLst>
        <pc:spChg chg="mod">
          <ac:chgData name="Beem, Corinn" userId="c940195d-46ad-491a-b089-963483842aae" providerId="ADAL" clId="{059AC30E-4F40-4145-9690-7E07CF09373C}" dt="2021-04-12T12:56:49.334" v="46"/>
          <ac:spMkLst>
            <pc:docMk/>
            <pc:sldMk cId="902281997" sldId="505"/>
            <ac:spMk id="2" creationId="{B6B9F291-16BF-4C3F-83DE-B220C1AF1282}"/>
          </ac:spMkLst>
        </pc:spChg>
        <pc:spChg chg="del">
          <ac:chgData name="Beem, Corinn" userId="c940195d-46ad-491a-b089-963483842aae" providerId="ADAL" clId="{059AC30E-4F40-4145-9690-7E07CF09373C}" dt="2021-04-16T21:14:06.016" v="70" actId="478"/>
          <ac:spMkLst>
            <pc:docMk/>
            <pc:sldMk cId="902281997" sldId="505"/>
            <ac:spMk id="12" creationId="{EDA7E727-9C9E-4D55-9990-8176FBF51CA0}"/>
          </ac:spMkLst>
        </pc:spChg>
        <pc:graphicFrameChg chg="mod modGraphic">
          <ac:chgData name="Beem, Corinn" userId="c940195d-46ad-491a-b089-963483842aae" providerId="ADAL" clId="{059AC30E-4F40-4145-9690-7E07CF09373C}" dt="2021-04-16T21:15:48.558" v="178" actId="2161"/>
          <ac:graphicFrameMkLst>
            <pc:docMk/>
            <pc:sldMk cId="902281997" sldId="505"/>
            <ac:graphicFrameMk id="11" creationId="{9F149903-9EB5-4E54-9AC5-7F449BB7E1D0}"/>
          </ac:graphicFrameMkLst>
        </pc:graphicFrameChg>
        <pc:picChg chg="mod">
          <ac:chgData name="Beem, Corinn" userId="c940195d-46ad-491a-b089-963483842aae" providerId="ADAL" clId="{059AC30E-4F40-4145-9690-7E07CF09373C}" dt="2021-04-16T21:14:08.089" v="71" actId="1076"/>
          <ac:picMkLst>
            <pc:docMk/>
            <pc:sldMk cId="902281997" sldId="505"/>
            <ac:picMk id="8" creationId="{A4DABAFC-FD06-4539-A971-3669E48D98B1}"/>
          </ac:picMkLst>
        </pc:picChg>
      </pc:sldChg>
      <pc:sldChg chg="delSp modSp mod modNotesTx">
        <pc:chgData name="Beem, Corinn" userId="c940195d-46ad-491a-b089-963483842aae" providerId="ADAL" clId="{059AC30E-4F40-4145-9690-7E07CF09373C}" dt="2021-04-16T21:17:01.205" v="228" actId="20577"/>
        <pc:sldMkLst>
          <pc:docMk/>
          <pc:sldMk cId="4219494486" sldId="506"/>
        </pc:sldMkLst>
        <pc:spChg chg="mod">
          <ac:chgData name="Beem, Corinn" userId="c940195d-46ad-491a-b089-963483842aae" providerId="ADAL" clId="{059AC30E-4F40-4145-9690-7E07CF09373C}" dt="2021-04-12T12:56:53.355" v="47"/>
          <ac:spMkLst>
            <pc:docMk/>
            <pc:sldMk cId="4219494486" sldId="506"/>
            <ac:spMk id="2" creationId="{B6B9F291-16BF-4C3F-83DE-B220C1AF1282}"/>
          </ac:spMkLst>
        </pc:spChg>
        <pc:spChg chg="del">
          <ac:chgData name="Beem, Corinn" userId="c940195d-46ad-491a-b089-963483842aae" providerId="ADAL" clId="{059AC30E-4F40-4145-9690-7E07CF09373C}" dt="2021-04-16T21:14:22.534" v="83" actId="478"/>
          <ac:spMkLst>
            <pc:docMk/>
            <pc:sldMk cId="4219494486" sldId="506"/>
            <ac:spMk id="12" creationId="{7F681DB6-4BFB-441E-BB96-7BED17AB88F6}"/>
          </ac:spMkLst>
        </pc:spChg>
        <pc:graphicFrameChg chg="mod modGraphic">
          <ac:chgData name="Beem, Corinn" userId="c940195d-46ad-491a-b089-963483842aae" providerId="ADAL" clId="{059AC30E-4F40-4145-9690-7E07CF09373C}" dt="2021-04-16T21:16:51.648" v="225" actId="20577"/>
          <ac:graphicFrameMkLst>
            <pc:docMk/>
            <pc:sldMk cId="4219494486" sldId="506"/>
            <ac:graphicFrameMk id="11" creationId="{88A98626-2E13-4D69-8063-8BDF69CCE72D}"/>
          </ac:graphicFrameMkLst>
        </pc:graphicFrameChg>
        <pc:picChg chg="mod">
          <ac:chgData name="Beem, Corinn" userId="c940195d-46ad-491a-b089-963483842aae" providerId="ADAL" clId="{059AC30E-4F40-4145-9690-7E07CF09373C}" dt="2021-04-16T21:14:29.240" v="86" actId="1076"/>
          <ac:picMkLst>
            <pc:docMk/>
            <pc:sldMk cId="4219494486" sldId="506"/>
            <ac:picMk id="7" creationId="{0FC59644-6B21-4290-9F72-449230ADAF0C}"/>
          </ac:picMkLst>
        </pc:picChg>
      </pc:sldChg>
      <pc:sldChg chg="modSp">
        <pc:chgData name="Beem, Corinn" userId="c940195d-46ad-491a-b089-963483842aae" providerId="ADAL" clId="{059AC30E-4F40-4145-9690-7E07CF09373C}" dt="2021-04-12T12:57:05.413" v="50"/>
        <pc:sldMkLst>
          <pc:docMk/>
          <pc:sldMk cId="3544745729" sldId="511"/>
        </pc:sldMkLst>
        <pc:spChg chg="mod">
          <ac:chgData name="Beem, Corinn" userId="c940195d-46ad-491a-b089-963483842aae" providerId="ADAL" clId="{059AC30E-4F40-4145-9690-7E07CF09373C}" dt="2021-04-12T12:57:05.413" v="50"/>
          <ac:spMkLst>
            <pc:docMk/>
            <pc:sldMk cId="3544745729" sldId="511"/>
            <ac:spMk id="5" creationId="{3E532E98-B6B5-4ACC-BAF8-6B4F7E7C68E3}"/>
          </ac:spMkLst>
        </pc:spChg>
      </pc:sldChg>
      <pc:sldChg chg="modSp mod">
        <pc:chgData name="Beem, Corinn" userId="c940195d-46ad-491a-b089-963483842aae" providerId="ADAL" clId="{059AC30E-4F40-4145-9690-7E07CF09373C}" dt="2021-04-12T12:57:11.904" v="54" actId="20577"/>
        <pc:sldMkLst>
          <pc:docMk/>
          <pc:sldMk cId="4189796286" sldId="513"/>
        </pc:sldMkLst>
        <pc:spChg chg="mod">
          <ac:chgData name="Beem, Corinn" userId="c940195d-46ad-491a-b089-963483842aae" providerId="ADAL" clId="{059AC30E-4F40-4145-9690-7E07CF09373C}" dt="2021-04-12T12:57:11.904" v="54" actId="20577"/>
          <ac:spMkLst>
            <pc:docMk/>
            <pc:sldMk cId="4189796286" sldId="513"/>
            <ac:spMk id="6" creationId="{7ADE84E5-34FE-4C41-9602-1621F6B66961}"/>
          </ac:spMkLst>
        </pc:spChg>
      </pc:sldChg>
      <pc:sldChg chg="modSp">
        <pc:chgData name="Beem, Corinn" userId="c940195d-46ad-491a-b089-963483842aae" providerId="ADAL" clId="{059AC30E-4F40-4145-9690-7E07CF09373C}" dt="2021-04-12T12:55:08.855" v="1"/>
        <pc:sldMkLst>
          <pc:docMk/>
          <pc:sldMk cId="4291394701" sldId="540"/>
        </pc:sldMkLst>
        <pc:spChg chg="mod">
          <ac:chgData name="Beem, Corinn" userId="c940195d-46ad-491a-b089-963483842aae" providerId="ADAL" clId="{059AC30E-4F40-4145-9690-7E07CF09373C}" dt="2021-04-12T12:55:08.855" v="1"/>
          <ac:spMkLst>
            <pc:docMk/>
            <pc:sldMk cId="4291394701" sldId="540"/>
            <ac:spMk id="2" creationId="{D85898C7-A09F-41F6-AAC4-07C7EEEB728B}"/>
          </ac:spMkLst>
        </pc:spChg>
      </pc:sldChg>
      <pc:sldChg chg="modSp mod modNotesTx">
        <pc:chgData name="Beem, Corinn" userId="c940195d-46ad-491a-b089-963483842aae" providerId="ADAL" clId="{059AC30E-4F40-4145-9690-7E07CF09373C}" dt="2021-04-12T12:57:18.384" v="55" actId="20577"/>
        <pc:sldMkLst>
          <pc:docMk/>
          <pc:sldMk cId="1503661817" sldId="558"/>
        </pc:sldMkLst>
        <pc:spChg chg="mod">
          <ac:chgData name="Beem, Corinn" userId="c940195d-46ad-491a-b089-963483842aae" providerId="ADAL" clId="{059AC30E-4F40-4145-9690-7E07CF09373C}" dt="2021-04-12T12:57:18.384" v="55" actId="20577"/>
          <ac:spMkLst>
            <pc:docMk/>
            <pc:sldMk cId="1503661817" sldId="558"/>
            <ac:spMk id="2" creationId="{D4A1F4AB-06D3-41C7-A09F-523B103E846F}"/>
          </ac:spMkLst>
        </pc:spChg>
        <pc:spChg chg="mod">
          <ac:chgData name="Beem, Corinn" userId="c940195d-46ad-491a-b089-963483842aae" providerId="ADAL" clId="{059AC30E-4F40-4145-9690-7E07CF09373C}" dt="2021-04-12T12:55:27.983" v="7" actId="6549"/>
          <ac:spMkLst>
            <pc:docMk/>
            <pc:sldMk cId="1503661817" sldId="558"/>
            <ac:spMk id="37" creationId="{D75644BC-53EB-4AF2-A3A5-26E88A22BB8C}"/>
          </ac:spMkLst>
        </pc:spChg>
        <pc:spChg chg="mod">
          <ac:chgData name="Beem, Corinn" userId="c940195d-46ad-491a-b089-963483842aae" providerId="ADAL" clId="{059AC30E-4F40-4145-9690-7E07CF09373C}" dt="2021-04-12T12:55:31.195" v="11" actId="6549"/>
          <ac:spMkLst>
            <pc:docMk/>
            <pc:sldMk cId="1503661817" sldId="558"/>
            <ac:spMk id="38" creationId="{5A6BADBE-CE4A-4C98-A48D-9DBDD1BE71D5}"/>
          </ac:spMkLst>
        </pc:spChg>
        <pc:spChg chg="mod">
          <ac:chgData name="Beem, Corinn" userId="c940195d-46ad-491a-b089-963483842aae" providerId="ADAL" clId="{059AC30E-4F40-4145-9690-7E07CF09373C}" dt="2021-04-12T12:55:34.548" v="15" actId="6549"/>
          <ac:spMkLst>
            <pc:docMk/>
            <pc:sldMk cId="1503661817" sldId="558"/>
            <ac:spMk id="39" creationId="{5249E791-5DF4-48F1-B804-0AF87B3ED6B2}"/>
          </ac:spMkLst>
        </pc:spChg>
        <pc:spChg chg="mod">
          <ac:chgData name="Beem, Corinn" userId="c940195d-46ad-491a-b089-963483842aae" providerId="ADAL" clId="{059AC30E-4F40-4145-9690-7E07CF09373C}" dt="2021-04-12T12:55:38.594" v="21" actId="6549"/>
          <ac:spMkLst>
            <pc:docMk/>
            <pc:sldMk cId="1503661817" sldId="558"/>
            <ac:spMk id="40" creationId="{BABD2D6F-67C6-428E-9B6E-575730D25AB1}"/>
          </ac:spMkLst>
        </pc:spChg>
      </pc:sldChg>
      <pc:sldChg chg="addSp modSp mod">
        <pc:chgData name="Beem, Corinn" userId="c940195d-46ad-491a-b089-963483842aae" providerId="ADAL" clId="{059AC30E-4F40-4145-9690-7E07CF09373C}" dt="2021-04-12T12:56:14.489" v="40" actId="14826"/>
        <pc:sldMkLst>
          <pc:docMk/>
          <pc:sldMk cId="2489502936" sldId="559"/>
        </pc:sldMkLst>
        <pc:spChg chg="mod">
          <ac:chgData name="Beem, Corinn" userId="c940195d-46ad-491a-b089-963483842aae" providerId="ADAL" clId="{059AC30E-4F40-4145-9690-7E07CF09373C}" dt="2021-04-12T12:55:57.503" v="38" actId="20577"/>
          <ac:spMkLst>
            <pc:docMk/>
            <pc:sldMk cId="2489502936" sldId="559"/>
            <ac:spMk id="2" creationId="{D4A1F4AB-06D3-41C7-A09F-523B103E846F}"/>
          </ac:spMkLst>
        </pc:spChg>
        <pc:picChg chg="add mod">
          <ac:chgData name="Beem, Corinn" userId="c940195d-46ad-491a-b089-963483842aae" providerId="ADAL" clId="{059AC30E-4F40-4145-9690-7E07CF09373C}" dt="2021-04-12T12:56:14.489" v="40" actId="14826"/>
          <ac:picMkLst>
            <pc:docMk/>
            <pc:sldMk cId="2489502936" sldId="559"/>
            <ac:picMk id="3" creationId="{F34253CA-6EC3-4F02-AC17-93A9DB9C5678}"/>
          </ac:picMkLst>
        </pc:picChg>
      </pc:sldChg>
      <pc:sldChg chg="del">
        <pc:chgData name="Beem, Corinn" userId="c940195d-46ad-491a-b089-963483842aae" providerId="ADAL" clId="{059AC30E-4F40-4145-9690-7E07CF09373C}" dt="2021-04-12T12:54:36.029" v="0" actId="47"/>
        <pc:sldMkLst>
          <pc:docMk/>
          <pc:sldMk cId="597215285" sldId="56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4/21/2021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 4 created 59,609 jobs earning $3.9 billion in payroll, contributed $6.0 billion in value added, and generated a total economic output of $10.7 billion.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2244408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Covington Municipal Airport created 44 jobs earning $2.4 million in payroll, contributed $3.4 million in value added, and generated a total economic output of $7.7 million.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following slides present the individual components of economic impacts of Covington Municipal Airport. As this slide shows, Covington Municipal Airport supports 44 total jobs generated by on-airport activity and out-of-state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60372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Covington Municipal Airport generates $2,400,000 in payroll due to on-airport activity and visitor spending. The sum may not equal the total due to rounding.</a:t>
            </a:r>
          </a:p>
          <a:p>
            <a:endParaRPr lang="en-US" dirty="0"/>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49048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Covington Municipal Airport contributes $3,400,000 in value added.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2155260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Covington Municipal Airport contributes $7,700,000 in business revenue generated by on-airport activity and visitor spending. This metric encompasses payroll and valued added and thus represents the total economic output of Covington Municipal Airport.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3318609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27</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29</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30</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Covington Municipal Airport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4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59,609</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$6.0</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$10.7</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181071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Covington Municipal Airport </a:t>
            </a:r>
            <a:br>
              <a:rPr lang="en-US" dirty="0"/>
            </a:br>
            <a:r>
              <a:rPr lang="en-US" dirty="0"/>
              <a:t>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44</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$2.4</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$3.4</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$7.7</a:t>
            </a:r>
            <a:r>
              <a:rPr lang="en-US" sz="3200" b="1" dirty="0">
                <a:solidFill>
                  <a:schemeClr val="accent3"/>
                </a:solidFill>
                <a:latin typeface="Arial" panose="020B0604020202020204" pitchFamily="34" charset="0"/>
                <a:cs typeface="Arial" panose="020B0604020202020204" pitchFamily="34" charset="0"/>
              </a:rPr>
              <a:t> million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Covington Municipal Airport Is </a:t>
            </a:r>
            <a:br>
              <a:rPr lang="en-US" dirty="0"/>
            </a:br>
            <a:r>
              <a:rPr lang="en-US" dirty="0"/>
              <a:t>Just Local?</a:t>
            </a:r>
          </a:p>
        </p:txBody>
      </p:sp>
      <p:pic>
        <p:nvPicPr>
          <p:cNvPr id="3" name="Picture 2">
            <a:extLst>
              <a:ext uri="{FF2B5EF4-FFF2-40B4-BE49-F238E27FC236}">
                <a16:creationId xmlns:a16="http://schemas.microsoft.com/office/drawing/2014/main" id="{F34253CA-6EC3-4F02-AC17-93A9DB9C56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16638" y="1704547"/>
            <a:ext cx="7659117" cy="4999405"/>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Covington Municipal Airport</a:t>
            </a:r>
            <a:br>
              <a:rPr lang="en-US" dirty="0"/>
            </a:br>
            <a:r>
              <a:rPr lang="en-US" dirty="0"/>
              <a:t>Economic Impacts - Jobs</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21</a:t>
            </a:fld>
            <a:endParaRPr lang="en-US"/>
          </a:p>
        </p:txBody>
      </p:sp>
      <p:pic>
        <p:nvPicPr>
          <p:cNvPr id="8" name="Picture 7" descr="Chart, timeline, funnel chart&#10;&#10;Description automatically generated">
            <a:extLst>
              <a:ext uri="{FF2B5EF4-FFF2-40B4-BE49-F238E27FC236}">
                <a16:creationId xmlns:a16="http://schemas.microsoft.com/office/drawing/2014/main" id="{F8F27182-7EFD-4D81-A5E7-E5E2B2A55D3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626076" y="2955555"/>
            <a:ext cx="1490565" cy="1427441"/>
          </a:xfrm>
          <a:prstGeom prst="rect">
            <a:avLst/>
          </a:prstGeom>
        </p:spPr>
      </p:pic>
      <p:graphicFrame>
        <p:nvGraphicFramePr>
          <p:cNvPr id="11" name="Table 10">
            <a:extLst>
              <a:ext uri="{FF2B5EF4-FFF2-40B4-BE49-F238E27FC236}">
                <a16:creationId xmlns:a16="http://schemas.microsoft.com/office/drawing/2014/main" id="{6C56D1D6-488A-4DEE-9C76-04F8A27EB7CE}"/>
              </a:ext>
            </a:extLst>
          </p:cNvPr>
          <p:cNvGraphicFramePr>
            <a:graphicFrameLocks noGrp="1"/>
          </p:cNvGraphicFramePr>
          <p:nvPr>
            <p:extLst>
              <p:ext uri="{D42A27DB-BD31-4B8C-83A1-F6EECF244321}">
                <p14:modId xmlns:p14="http://schemas.microsoft.com/office/powerpoint/2010/main" val="2381214590"/>
              </p:ext>
            </p:extLst>
          </p:nvPr>
        </p:nvGraphicFramePr>
        <p:xfrm>
          <a:off x="2302678" y="2793389"/>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Total </a:t>
                      </a:r>
                      <a:br>
                        <a:rPr lang="en-US" sz="1800" b="1" i="0" u="none" strike="noStrike" kern="1200">
                          <a:solidFill>
                            <a:srgbClr val="FFFFFF"/>
                          </a:solidFill>
                          <a:effectLst/>
                          <a:latin typeface="Arial" panose="020B0604020202020204" pitchFamily="34" charset="0"/>
                          <a:ea typeface="+mn-ea"/>
                          <a:cs typeface="Arial" panose="020B0604020202020204" pitchFamily="34" charset="0"/>
                        </a:rPr>
                      </a:br>
                      <a:r>
                        <a:rPr lang="en-US" sz="1800" b="1" i="0" u="none" strike="noStrike" kern="1200">
                          <a:solidFill>
                            <a:srgbClr val="FFFFFF"/>
                          </a:solidFill>
                          <a:effectLst/>
                          <a:latin typeface="Arial" panose="020B0604020202020204" pitchFamily="34" charset="0"/>
                          <a:ea typeface="+mn-ea"/>
                          <a:cs typeface="Arial" panose="020B0604020202020204" pitchFamily="34" charset="0"/>
                        </a:rPr>
                        <a:t>Jobs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Total Jobs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25</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7</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11</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44</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330906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0A1B2E9B-FDFF-4E1D-9D3B-379C0132C634}"/>
              </a:ext>
            </a:extLst>
          </p:cNvPr>
          <p:cNvGraphicFramePr>
            <a:graphicFrameLocks noGrp="1"/>
          </p:cNvGraphicFramePr>
          <p:nvPr>
            <p:extLst>
              <p:ext uri="{D42A27DB-BD31-4B8C-83A1-F6EECF244321}">
                <p14:modId xmlns:p14="http://schemas.microsoft.com/office/powerpoint/2010/main" val="1809604398"/>
              </p:ext>
            </p:extLst>
          </p:nvPr>
        </p:nvGraphicFramePr>
        <p:xfrm>
          <a:off x="2321469" y="2553113"/>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Total Payroll</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Total Payroll</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$1,400,000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$436,000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$552,000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$2,400,000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Covington Municipal Airport</a:t>
            </a:r>
            <a:br>
              <a:rPr lang="en-US" dirty="0"/>
            </a:br>
            <a:r>
              <a:rPr lang="en-US" dirty="0"/>
              <a:t>Economic Impacts – Payroll</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22</a:t>
            </a:fld>
            <a:endParaRPr lang="en-US"/>
          </a:p>
        </p:txBody>
      </p:sp>
      <p:pic>
        <p:nvPicPr>
          <p:cNvPr id="7" name="Picture 6" descr="Chart, timeline, funnel chart&#10;&#10;Description automatically generated">
            <a:extLst>
              <a:ext uri="{FF2B5EF4-FFF2-40B4-BE49-F238E27FC236}">
                <a16:creationId xmlns:a16="http://schemas.microsoft.com/office/drawing/2014/main" id="{EDD78377-E551-4DBB-BD2C-D63A8DA474F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69367" y="2881162"/>
            <a:ext cx="1615781" cy="1095676"/>
          </a:xfrm>
          <a:prstGeom prst="rect">
            <a:avLst/>
          </a:prstGeom>
        </p:spPr>
      </p:pic>
    </p:spTree>
    <p:extLst>
      <p:ext uri="{BB962C8B-B14F-4D97-AF65-F5344CB8AC3E}">
        <p14:creationId xmlns:p14="http://schemas.microsoft.com/office/powerpoint/2010/main" val="4020193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Covington Municipal Airport</a:t>
            </a:r>
            <a:br>
              <a:rPr lang="en-US" dirty="0"/>
            </a:br>
            <a:r>
              <a:rPr lang="en-US" dirty="0"/>
              <a:t>Economic Impacts – Value Added</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23</a:t>
            </a:fld>
            <a:endParaRPr lang="en-US"/>
          </a:p>
        </p:txBody>
      </p:sp>
      <p:pic>
        <p:nvPicPr>
          <p:cNvPr id="8" name="Picture 7" descr="Chart, timeline, funnel chart&#10;&#10;Description automatically generated">
            <a:extLst>
              <a:ext uri="{FF2B5EF4-FFF2-40B4-BE49-F238E27FC236}">
                <a16:creationId xmlns:a16="http://schemas.microsoft.com/office/drawing/2014/main" id="{A4DABAFC-FD06-4539-A971-3669E48D98B1}"/>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460077" y="3185586"/>
            <a:ext cx="1399098" cy="1409723"/>
          </a:xfrm>
          <a:prstGeom prst="rect">
            <a:avLst/>
          </a:prstGeom>
        </p:spPr>
      </p:pic>
      <p:graphicFrame>
        <p:nvGraphicFramePr>
          <p:cNvPr id="11" name="Table 10">
            <a:extLst>
              <a:ext uri="{FF2B5EF4-FFF2-40B4-BE49-F238E27FC236}">
                <a16:creationId xmlns:a16="http://schemas.microsoft.com/office/drawing/2014/main" id="{9F149903-9EB5-4E54-9AC5-7F449BB7E1D0}"/>
              </a:ext>
            </a:extLst>
          </p:cNvPr>
          <p:cNvGraphicFramePr>
            <a:graphicFrameLocks noGrp="1"/>
          </p:cNvGraphicFramePr>
          <p:nvPr>
            <p:extLst>
              <p:ext uri="{D42A27DB-BD31-4B8C-83A1-F6EECF244321}">
                <p14:modId xmlns:p14="http://schemas.microsoft.com/office/powerpoint/2010/main" val="3442895882"/>
              </p:ext>
            </p:extLst>
          </p:nvPr>
        </p:nvGraphicFramePr>
        <p:xfrm>
          <a:off x="2230759" y="2843535"/>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Total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Value Added</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Total Value Added</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$1,800,000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$657,000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$960,000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$3,400,000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90228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8A98626-2E13-4D69-8063-8BDF69CCE72D}"/>
              </a:ext>
            </a:extLst>
          </p:cNvPr>
          <p:cNvGraphicFramePr>
            <a:graphicFrameLocks noGrp="1"/>
          </p:cNvGraphicFramePr>
          <p:nvPr>
            <p:extLst>
              <p:ext uri="{D42A27DB-BD31-4B8C-83A1-F6EECF244321}">
                <p14:modId xmlns:p14="http://schemas.microsoft.com/office/powerpoint/2010/main" val="1252516621"/>
              </p:ext>
            </p:extLst>
          </p:nvPr>
        </p:nvGraphicFramePr>
        <p:xfrm>
          <a:off x="2155998" y="2937227"/>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Impact Category</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Direct</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Supplier Sales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a:solidFill>
                            <a:srgbClr val="FFFFFF"/>
                          </a:solidFill>
                          <a:effectLst/>
                          <a:latin typeface="Arial" panose="020B0604020202020204" pitchFamily="34" charset="0"/>
                          <a:cs typeface="Arial" panose="020B0604020202020204" pitchFamily="34" charset="0"/>
                        </a:rPr>
                        <a:t>Income </a:t>
                      </a:r>
                      <a:br>
                        <a:rPr lang="en-US" sz="1800" b="1" i="0" u="none" strike="noStrike">
                          <a:solidFill>
                            <a:srgbClr val="FFFFFF"/>
                          </a:solidFill>
                          <a:effectLst/>
                          <a:latin typeface="Arial" panose="020B0604020202020204" pitchFamily="34" charset="0"/>
                          <a:cs typeface="Arial" panose="020B0604020202020204" pitchFamily="34" charset="0"/>
                        </a:rPr>
                      </a:br>
                      <a:r>
                        <a:rPr lang="en-US" sz="1800" b="1" i="0" u="none" strike="noStrike">
                          <a:solidFill>
                            <a:srgbClr val="FFFFFF"/>
                          </a:solidFill>
                          <a:effectLst/>
                          <a:latin typeface="Arial" panose="020B0604020202020204" pitchFamily="34" charset="0"/>
                          <a:cs typeface="Arial" panose="020B0604020202020204" pitchFamily="34" charset="0"/>
                        </a:rPr>
                        <a:t>Re-spending</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$4,800,000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$1,300,000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$1,600,000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$7,700,000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Covington Municipal Airport</a:t>
            </a:r>
            <a:br>
              <a:rPr lang="en-US" dirty="0"/>
            </a:br>
            <a:r>
              <a:rPr lang="en-US" dirty="0"/>
              <a:t>Economic Impacts – Business Revenue </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24</a:t>
            </a:fld>
            <a:endParaRPr lang="en-US"/>
          </a:p>
        </p:txBody>
      </p:sp>
      <p:pic>
        <p:nvPicPr>
          <p:cNvPr id="7" name="Picture 6" descr="Chart, timeline, funnel chart&#10;&#10;Description automatically generated">
            <a:extLst>
              <a:ext uri="{FF2B5EF4-FFF2-40B4-BE49-F238E27FC236}">
                <a16:creationId xmlns:a16="http://schemas.microsoft.com/office/drawing/2014/main" id="{0FC59644-6B21-4290-9F72-449230ADAF0C}"/>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353199" y="3168816"/>
            <a:ext cx="1395220" cy="1409783"/>
          </a:xfrm>
          <a:prstGeom prst="rect">
            <a:avLst/>
          </a:prstGeom>
        </p:spPr>
      </p:pic>
    </p:spTree>
    <p:extLst>
      <p:ext uri="{BB962C8B-B14F-4D97-AF65-F5344CB8AC3E}">
        <p14:creationId xmlns:p14="http://schemas.microsoft.com/office/powerpoint/2010/main" val="4219494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Covington Municipal Airport 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29</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30</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31</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M04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781a52b0-d0f4-44f0-98bb-0d102f5fd161" ContentTypeId="0x0101" PreviousValue="false"/>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2.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3.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5.xml><?xml version="1.0" encoding="utf-8"?>
<ds:datastoreItem xmlns:ds="http://schemas.openxmlformats.org/officeDocument/2006/customXml" ds:itemID="{05D59F5E-271F-447C-A22D-15008E4D3D90}">
  <ds:schemaRefs>
    <ds:schemaRef ds:uri="52860726-b653-4eba-8fc1-cfbf91000526"/>
    <ds:schemaRef ds:uri="http://schemas.microsoft.com/office/infopath/2007/PartnerControls"/>
    <ds:schemaRef ds:uri="http://www.w3.org/XML/1998/namespace"/>
    <ds:schemaRef ds:uri="http://purl.org/dc/elements/1.1/"/>
    <ds:schemaRef ds:uri="http://purl.org/dc/terms/"/>
    <ds:schemaRef ds:uri="http://schemas.openxmlformats.org/package/2006/metadata/core-properties"/>
    <ds:schemaRef ds:uri="c18e8617-fc0f-4dda-a87a-c0ec120ddf92"/>
    <ds:schemaRef ds:uri="http://schemas.microsoft.com/office/2006/documentManagement/types"/>
    <ds:schemaRef ds:uri="b2e1dacc-c954-4408-aa44-64ef90b7ce3a"/>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3322</Words>
  <Application>Microsoft Office PowerPoint</Application>
  <PresentationFormat>Widescreen</PresentationFormat>
  <Paragraphs>293</Paragraphs>
  <Slides>31</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Covington Municipal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4 Impacts</vt:lpstr>
      <vt:lpstr>TOTAL Covington Municipal Airport  Impacts</vt:lpstr>
      <vt:lpstr>Think Covington Municipal Airport Is  Just Local?</vt:lpstr>
      <vt:lpstr>Covington Municipal Airport Economic Impacts - Jobs</vt:lpstr>
      <vt:lpstr>Covington Municipal Airport Economic Impacts – Payroll</vt:lpstr>
      <vt:lpstr>Covington Municipal Airport Economic Impacts – Value Added</vt:lpstr>
      <vt:lpstr>Covington Municipal Airport Economic Impacts – Business Revenue </vt:lpstr>
      <vt:lpstr>Tax Analysis</vt:lpstr>
      <vt:lpstr>Statewide Tax Impacts</vt:lpstr>
      <vt:lpstr>Additional  Aviation Benefits</vt:lpstr>
      <vt:lpstr>Case  Studies</vt:lpstr>
      <vt:lpstr>Covington Municipal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Sheth, Rohan</cp:lastModifiedBy>
  <cp:revision>17</cp:revision>
  <dcterms:created xsi:type="dcterms:W3CDTF">2021-03-17T12:38:10Z</dcterms:created>
  <dcterms:modified xsi:type="dcterms:W3CDTF">2021-04-21T14:43:12Z</dcterms:modified>
</cp:coreProperties>
</file>